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5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4BF32-6B59-4572-A5F1-AAB80A4E8AAE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6B589B-392F-4957-8E48-FBDF42D516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4BF32-6B59-4572-A5F1-AAB80A4E8AAE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6B589B-392F-4957-8E48-FBDF42D51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4BF32-6B59-4572-A5F1-AAB80A4E8AAE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6B589B-392F-4957-8E48-FBDF42D51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4BF32-6B59-4572-A5F1-AAB80A4E8AAE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6B589B-392F-4957-8E48-FBDF42D51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4BF32-6B59-4572-A5F1-AAB80A4E8AAE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6B589B-392F-4957-8E48-FBDF42D516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4BF32-6B59-4572-A5F1-AAB80A4E8AAE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6B589B-392F-4957-8E48-FBDF42D51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4BF32-6B59-4572-A5F1-AAB80A4E8AAE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6B589B-392F-4957-8E48-FBDF42D51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4BF32-6B59-4572-A5F1-AAB80A4E8AAE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6B589B-392F-4957-8E48-FBDF42D51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4BF32-6B59-4572-A5F1-AAB80A4E8AAE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6B589B-392F-4957-8E48-FBDF42D5162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4BF32-6B59-4572-A5F1-AAB80A4E8AAE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6B589B-392F-4957-8E48-FBDF42D51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E4BF32-6B59-4572-A5F1-AAB80A4E8AAE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6B589B-392F-4957-8E48-FBDF42D516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CE4BF32-6B59-4572-A5F1-AAB80A4E8AAE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66B589B-392F-4957-8E48-FBDF42D5162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Key question #10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the difference between climate and weather?</a:t>
            </a:r>
          </a:p>
          <a:p>
            <a:r>
              <a:rPr lang="en-US" sz="4000" dirty="0" smtClean="0"/>
              <a:t>How do we pictorially represent climate over a year?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3079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783080"/>
          </a:xfrm>
        </p:spPr>
        <p:txBody>
          <a:bodyPr>
            <a:normAutofit/>
          </a:bodyPr>
          <a:lstStyle/>
          <a:p>
            <a:r>
              <a:rPr lang="en-US" dirty="0" smtClean="0"/>
              <a:t>Describe the climate (rainfall and temperature by the season)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728855" y="2783967"/>
            <a:ext cx="45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75</a:t>
            </a:r>
          </a:p>
          <a:p>
            <a:r>
              <a:rPr lang="en-US" dirty="0" smtClean="0"/>
              <a:t>68</a:t>
            </a:r>
          </a:p>
          <a:p>
            <a:r>
              <a:rPr lang="en-US" dirty="0" smtClean="0"/>
              <a:t>60</a:t>
            </a:r>
          </a:p>
          <a:p>
            <a:r>
              <a:rPr lang="en-US" dirty="0" smtClean="0"/>
              <a:t>53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190749"/>
            <a:ext cx="2676525" cy="3587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062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21640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 Describe the rain and temp by the season</a:t>
            </a:r>
            <a:br>
              <a:rPr lang="en-US" dirty="0" smtClean="0"/>
            </a:br>
            <a:r>
              <a:rPr lang="en-US" dirty="0" smtClean="0"/>
              <a:t>2.  Identify where in the world you think it might be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438400"/>
            <a:ext cx="2679340" cy="3215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404" y="2834640"/>
            <a:ext cx="4350058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 Single Corner Rectangle 5"/>
          <p:cNvSpPr/>
          <p:nvPr/>
        </p:nvSpPr>
        <p:spPr>
          <a:xfrm>
            <a:off x="2590800" y="3124200"/>
            <a:ext cx="1524000" cy="1524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070" y="2667000"/>
            <a:ext cx="946330" cy="167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0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59898"/>
            <a:ext cx="7620000" cy="935502"/>
          </a:xfrm>
        </p:spPr>
        <p:txBody>
          <a:bodyPr/>
          <a:lstStyle/>
          <a:p>
            <a:r>
              <a:rPr lang="en-US" dirty="0" smtClean="0"/>
              <a:t>CLIMATE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371600"/>
            <a:ext cx="7696200" cy="1752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CLIMATE IS OVER TIME (Like one or more years)</a:t>
            </a:r>
          </a:p>
          <a:p>
            <a:r>
              <a:rPr lang="en-US" dirty="0" smtClean="0"/>
              <a:t> NOT IN A DAY</a:t>
            </a:r>
          </a:p>
          <a:p>
            <a:r>
              <a:rPr lang="en-US" dirty="0" smtClean="0"/>
              <a:t>Weather is in a day or a few days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124200"/>
            <a:ext cx="2898890" cy="3112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47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tells you about CLIMATE?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Rainfall </a:t>
            </a:r>
            <a:r>
              <a:rPr lang="en-US" smtClean="0"/>
              <a:t>- precipitation</a:t>
            </a:r>
            <a:endParaRPr lang="en-US" dirty="0" smtClean="0"/>
          </a:p>
          <a:p>
            <a:pPr lvl="1"/>
            <a:r>
              <a:rPr lang="en-US" dirty="0" smtClean="0"/>
              <a:t>Averages over a year, for many years</a:t>
            </a:r>
          </a:p>
          <a:p>
            <a:pPr lvl="1"/>
            <a:r>
              <a:rPr lang="en-US" dirty="0" smtClean="0"/>
              <a:t>What months have a lot of rain, a little?</a:t>
            </a:r>
          </a:p>
          <a:p>
            <a:r>
              <a:rPr lang="en-US" dirty="0" smtClean="0"/>
              <a:t>Temperature </a:t>
            </a:r>
          </a:p>
          <a:p>
            <a:pPr lvl="1"/>
            <a:r>
              <a:rPr lang="en-US" dirty="0" smtClean="0"/>
              <a:t>Averages over a year, for many years</a:t>
            </a:r>
          </a:p>
          <a:p>
            <a:pPr lvl="1"/>
            <a:r>
              <a:rPr lang="en-US" dirty="0" smtClean="0"/>
              <a:t>What is the average temperature by the month?  </a:t>
            </a:r>
            <a:endParaRPr lang="en-US" dirty="0"/>
          </a:p>
          <a:p>
            <a:pPr lvl="1"/>
            <a:r>
              <a:rPr lang="en-US" dirty="0" smtClean="0"/>
              <a:t>Is it hot or cold in July usually?  October?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7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CLIMATE ZONES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716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217064"/>
            <a:ext cx="4291504" cy="2607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43400" y="1371600"/>
            <a:ext cx="44043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Tropical</a:t>
            </a:r>
            <a:r>
              <a:rPr lang="en-US" sz="2800" dirty="0" smtClean="0"/>
              <a:t> is near the equator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B050"/>
                </a:solidFill>
              </a:rPr>
              <a:t>Temperate</a:t>
            </a:r>
            <a:r>
              <a:rPr lang="en-US" sz="2800" dirty="0" smtClean="0"/>
              <a:t> is half way to poles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Polar</a:t>
            </a:r>
            <a:r>
              <a:rPr lang="en-US" sz="2800" dirty="0" smtClean="0"/>
              <a:t> is the area near the poles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523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ZONES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North polar</a:t>
            </a:r>
          </a:p>
          <a:p>
            <a:endParaRPr lang="en-US" dirty="0"/>
          </a:p>
          <a:p>
            <a:r>
              <a:rPr lang="en-US" dirty="0" smtClean="0"/>
              <a:t>North temperate</a:t>
            </a:r>
          </a:p>
          <a:p>
            <a:endParaRPr lang="en-US" dirty="0"/>
          </a:p>
          <a:p>
            <a:r>
              <a:rPr lang="en-US" dirty="0" smtClean="0"/>
              <a:t>Tropical</a:t>
            </a:r>
          </a:p>
          <a:p>
            <a:endParaRPr lang="en-US" dirty="0"/>
          </a:p>
          <a:p>
            <a:r>
              <a:rPr lang="en-US" dirty="0" smtClean="0"/>
              <a:t>South temperate</a:t>
            </a:r>
          </a:p>
          <a:p>
            <a:endParaRPr lang="en-US" dirty="0"/>
          </a:p>
          <a:p>
            <a:r>
              <a:rPr lang="en-US" dirty="0" smtClean="0"/>
              <a:t>South polar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1" y="1752600"/>
            <a:ext cx="4147984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439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ARE THE ZONES DIFFERENT?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b="1" dirty="0" smtClean="0"/>
              <a:t>TROPICS GET THE MOST SUN.  They are hot year round</a:t>
            </a:r>
            <a:endParaRPr lang="en-US" b="1" dirty="0"/>
          </a:p>
          <a:p>
            <a:pPr marL="82296" indent="0">
              <a:buNone/>
            </a:pPr>
            <a:endParaRPr lang="en-US" b="1" dirty="0"/>
          </a:p>
          <a:p>
            <a:pPr marL="82296" indent="0">
              <a:buNone/>
            </a:pPr>
            <a:r>
              <a:rPr lang="en-US" b="1" dirty="0" smtClean="0"/>
              <a:t>TEMPERATE ZONES get medium amount of sun.  They cycle between hot and cold</a:t>
            </a:r>
            <a:endParaRPr lang="en-US" b="1" dirty="0"/>
          </a:p>
          <a:p>
            <a:pPr>
              <a:buFont typeface="Times" pitchFamily="1" charset="0"/>
              <a:buNone/>
            </a:pPr>
            <a:endParaRPr lang="en-US" b="1" dirty="0"/>
          </a:p>
          <a:p>
            <a:pPr>
              <a:buFont typeface="Times" pitchFamily="1" charset="0"/>
              <a:buNone/>
            </a:pPr>
            <a:r>
              <a:rPr lang="en-US" b="1" dirty="0" smtClean="0"/>
              <a:t>POLAR ZONES get the least sun.  They are cold most of the time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09800"/>
            <a:ext cx="3597216" cy="2583656"/>
          </a:xfrm>
          <a:prstGeom prst="rect">
            <a:avLst/>
          </a:prstGeom>
          <a:noFill/>
          <a:ln w="28575">
            <a:solidFill>
              <a:srgbClr val="ED18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802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554480"/>
          </a:xfrm>
        </p:spPr>
        <p:txBody>
          <a:bodyPr>
            <a:normAutofit/>
          </a:bodyPr>
          <a:lstStyle/>
          <a:p>
            <a:r>
              <a:rPr lang="en-US" dirty="0" smtClean="0"/>
              <a:t>Why do different areas have different  amount of heat?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905000"/>
            <a:ext cx="3657600" cy="466344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Compare area #1 to area #3.  Notice in area #3 the given amount of light (and heat) is spread over a larger area, so the energy is less concentrated. </a:t>
            </a:r>
            <a:endParaRPr lang="en-US" sz="3600" b="1" dirty="0">
              <a:solidFill>
                <a:srgbClr val="002060"/>
              </a:solidFill>
              <a:latin typeface="Arial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139" y="2209800"/>
            <a:ext cx="3597216" cy="2583656"/>
          </a:xfrm>
          <a:prstGeom prst="rect">
            <a:avLst/>
          </a:prstGeom>
          <a:noFill/>
          <a:ln w="28575">
            <a:solidFill>
              <a:srgbClr val="ED18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401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Seasons in the Northern Hemisphere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WINTER</a:t>
            </a:r>
          </a:p>
          <a:p>
            <a:pPr lvl="1"/>
            <a:r>
              <a:rPr lang="en-US" dirty="0" smtClean="0"/>
              <a:t>January, </a:t>
            </a:r>
            <a:r>
              <a:rPr lang="en-US" dirty="0"/>
              <a:t>F</a:t>
            </a:r>
            <a:r>
              <a:rPr lang="en-US" dirty="0" smtClean="0"/>
              <a:t>ebruary March</a:t>
            </a:r>
          </a:p>
          <a:p>
            <a:pPr lvl="1"/>
            <a:endParaRPr lang="en-US" dirty="0"/>
          </a:p>
          <a:p>
            <a:r>
              <a:rPr lang="en-US" dirty="0" smtClean="0"/>
              <a:t>SPRING</a:t>
            </a:r>
          </a:p>
          <a:p>
            <a:pPr lvl="1"/>
            <a:r>
              <a:rPr lang="en-US" dirty="0" smtClean="0"/>
              <a:t>April, May June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SUMMER </a:t>
            </a:r>
          </a:p>
          <a:p>
            <a:pPr lvl="1"/>
            <a:r>
              <a:rPr lang="en-US" dirty="0" smtClean="0"/>
              <a:t>July, August, Sept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UTUMN OR FALL</a:t>
            </a:r>
          </a:p>
          <a:p>
            <a:pPr lvl="1"/>
            <a:r>
              <a:rPr lang="en-US" dirty="0" smtClean="0"/>
              <a:t>October, November, December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6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Show climate patterns for a biome over a YEAR</a:t>
            </a:r>
          </a:p>
          <a:p>
            <a:r>
              <a:rPr lang="en-US" dirty="0" smtClean="0"/>
              <a:t>Left side is rainfall (precipitation).  Shown as a bar graph</a:t>
            </a:r>
          </a:p>
          <a:p>
            <a:r>
              <a:rPr lang="en-US" dirty="0" smtClean="0"/>
              <a:t>Right side is temperature.  Shown as a line graph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56165"/>
            <a:ext cx="3671653" cy="2887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571" y="831965"/>
            <a:ext cx="2975429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86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345</TotalTime>
  <Words>316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CLIMATE Key question #10</vt:lpstr>
      <vt:lpstr>CLIMATE</vt:lpstr>
      <vt:lpstr>What tells you about CLIMATE?</vt:lpstr>
      <vt:lpstr>CLIMATE ZONES</vt:lpstr>
      <vt:lpstr>CLIMATE ZONES</vt:lpstr>
      <vt:lpstr>WHY ARE THE ZONES DIFFERENT?</vt:lpstr>
      <vt:lpstr>Why do different areas have different  amount of heat?</vt:lpstr>
      <vt:lpstr>Seasons in the Northern Hemisphere</vt:lpstr>
      <vt:lpstr>CLIMATOGRAMS</vt:lpstr>
      <vt:lpstr>Describe the climate (rainfall and temperature by the season)</vt:lpstr>
      <vt:lpstr>1.  Describe the rain and temp by the season 2.  Identify where in the world you think it might be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</dc:title>
  <dc:creator>test8</dc:creator>
  <cp:lastModifiedBy>test8</cp:lastModifiedBy>
  <cp:revision>27</cp:revision>
  <dcterms:created xsi:type="dcterms:W3CDTF">2011-10-04T18:07:53Z</dcterms:created>
  <dcterms:modified xsi:type="dcterms:W3CDTF">2011-10-12T20:57:38Z</dcterms:modified>
</cp:coreProperties>
</file>